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2"/>
  </p:notesMasterIdLst>
  <p:sldIdLst>
    <p:sldId id="256" r:id="rId2"/>
    <p:sldId id="257" r:id="rId3"/>
    <p:sldId id="265" r:id="rId4"/>
    <p:sldId id="270" r:id="rId5"/>
    <p:sldId id="263" r:id="rId6"/>
    <p:sldId id="271" r:id="rId7"/>
    <p:sldId id="261" r:id="rId8"/>
    <p:sldId id="268" r:id="rId9"/>
    <p:sldId id="269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681" autoAdjust="0"/>
  </p:normalViewPr>
  <p:slideViewPr>
    <p:cSldViewPr>
      <p:cViewPr varScale="1">
        <p:scale>
          <a:sx n="95" d="100"/>
          <a:sy n="95" d="100"/>
        </p:scale>
        <p:origin x="-94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660FA-B36B-4DBF-9763-ABD0074B96E7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D8948-4563-4DD6-8206-5CBF6EB6B6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766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F7B0EE-1B41-43A5-97D9-AA3AE2131C45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AA2833-C352-4575-BAC4-5744BF96A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>
            <a:spLocks noGrp="1"/>
          </p:cNvSpPr>
          <p:nvPr>
            <p:ph type="subTitle" idx="1"/>
          </p:nvPr>
        </p:nvSpPr>
        <p:spPr>
          <a:xfrm>
            <a:off x="1428728" y="4643446"/>
            <a:ext cx="6400800" cy="157163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11200" dirty="0" smtClean="0">
                <a:solidFill>
                  <a:schemeClr val="bg1">
                    <a:lumMod val="10000"/>
                  </a:schemeClr>
                </a:solidFill>
              </a:rPr>
              <a:t>ПОРТФОЛИО</a:t>
            </a:r>
            <a:br>
              <a:rPr lang="ru-RU" sz="11200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11200" dirty="0" smtClean="0">
                <a:solidFill>
                  <a:schemeClr val="bg1">
                    <a:lumMod val="10000"/>
                  </a:schemeClr>
                </a:solidFill>
              </a:rPr>
              <a:t>участника конкурса</a:t>
            </a:r>
            <a:br>
              <a:rPr lang="ru-RU" sz="11200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11200" dirty="0" smtClean="0">
                <a:solidFill>
                  <a:schemeClr val="bg1">
                    <a:lumMod val="10000"/>
                  </a:schemeClr>
                </a:solidFill>
              </a:rPr>
              <a:t>«Навигаторы детства»</a:t>
            </a:r>
            <a:endParaRPr lang="ru-RU" sz="11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443914" cy="1487088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400" b="0" cap="none" dirty="0" smtClean="0">
                <a:solidFill>
                  <a:schemeClr val="bg1">
                    <a:lumMod val="1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Муниципальное общеобразовательное учреждение </a:t>
            </a:r>
            <a:br>
              <a:rPr lang="ru-RU" sz="2400" b="0" cap="none" dirty="0" smtClean="0">
                <a:solidFill>
                  <a:schemeClr val="bg1">
                    <a:lumMod val="1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0" cap="none" dirty="0" smtClean="0">
                <a:solidFill>
                  <a:schemeClr val="bg1">
                    <a:lumMod val="1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Первомайская средняя школа</a:t>
            </a:r>
            <a:br>
              <a:rPr lang="ru-RU" sz="2400" b="0" cap="none" dirty="0" smtClean="0">
                <a:solidFill>
                  <a:schemeClr val="bg1">
                    <a:lumMod val="1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0" dirty="0" smtClean="0">
                <a:solidFill>
                  <a:schemeClr val="bg1">
                    <a:lumMod val="1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села Кукобой </a:t>
            </a:r>
            <a:r>
              <a:rPr lang="ru-RU" sz="2400" b="0" cap="none" dirty="0" smtClean="0">
                <a:solidFill>
                  <a:schemeClr val="bg1">
                    <a:lumMod val="1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Первомайского муниципального округа Ярославская область</a:t>
            </a:r>
            <a:endParaRPr lang="ru-RU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928802"/>
            <a:ext cx="4381488" cy="309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36712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Особенности профессиональной деятельности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7224" y="4643446"/>
            <a:ext cx="73581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Реализация творческого потенциала детей через интеграцию общего и дополнительного образования в урочной и внеурочной деятельности, формирование у учащихся культуры познания, их готовности к жизни и продолжению образования. Результатом совместной деятельности являются активное участие и призовые места в различных школьных, районных, областных, Всероссийских олимпиадах и творческих конкурсах.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214422"/>
            <a:ext cx="5091786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388424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Личная карта участника конкурса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42844" y="1142984"/>
            <a:ext cx="6072230" cy="518457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6400" b="1" dirty="0" smtClean="0">
                <a:solidFill>
                  <a:schemeClr val="bg1">
                    <a:lumMod val="25000"/>
                  </a:schemeClr>
                </a:solidFill>
              </a:rPr>
              <a:t>ФИО: </a:t>
            </a:r>
            <a:r>
              <a:rPr lang="ru-RU" sz="6400" dirty="0" smtClean="0">
                <a:solidFill>
                  <a:schemeClr val="bg1">
                    <a:lumMod val="25000"/>
                  </a:schemeClr>
                </a:solidFill>
              </a:rPr>
              <a:t>Кузнецова Наталья Михайловна</a:t>
            </a:r>
            <a:endParaRPr lang="ru-RU" sz="5600" dirty="0" smtClean="0">
              <a:solidFill>
                <a:schemeClr val="bg1">
                  <a:lumMod val="25000"/>
                </a:schemeClr>
              </a:solidFill>
            </a:endParaRPr>
          </a:p>
          <a:p>
            <a:pPr>
              <a:lnSpc>
                <a:spcPct val="120000"/>
              </a:lnSpc>
              <a:buNone/>
            </a:pPr>
            <a:r>
              <a:rPr lang="ru-RU" sz="5600" b="1" dirty="0" smtClean="0">
                <a:solidFill>
                  <a:schemeClr val="bg1">
                    <a:lumMod val="25000"/>
                  </a:schemeClr>
                </a:solidFill>
              </a:rPr>
              <a:t>Дата рождения: 1</a:t>
            </a:r>
            <a: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  <a:t>0.12.1966 г.</a:t>
            </a:r>
          </a:p>
          <a:p>
            <a:pPr>
              <a:lnSpc>
                <a:spcPct val="120000"/>
              </a:lnSpc>
              <a:buNone/>
            </a:pPr>
            <a:r>
              <a:rPr lang="ru-RU" sz="5600" b="1" dirty="0" smtClean="0">
                <a:solidFill>
                  <a:schemeClr val="bg1">
                    <a:lumMod val="25000"/>
                  </a:schemeClr>
                </a:solidFill>
              </a:rPr>
              <a:t>Образование: </a:t>
            </a:r>
            <a: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  <a:t>Ярославский государственный педагогический университет; специальность: учитель химии и биологии                    </a:t>
            </a:r>
          </a:p>
          <a:p>
            <a:pPr>
              <a:lnSpc>
                <a:spcPct val="120000"/>
              </a:lnSpc>
              <a:buNone/>
            </a:pPr>
            <a:r>
              <a:rPr lang="ru-RU" sz="5600" b="1" dirty="0" smtClean="0">
                <a:solidFill>
                  <a:schemeClr val="bg1">
                    <a:lumMod val="25000"/>
                  </a:schemeClr>
                </a:solidFill>
              </a:rPr>
              <a:t>Место работы</a:t>
            </a:r>
            <a: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  <a:t>: Муниципальное общеобразовательное учреждение  Первомайская средняя школа с. Кукобой Первомайского муниципального округа Ярославской области</a:t>
            </a:r>
          </a:p>
          <a:p>
            <a:pPr>
              <a:lnSpc>
                <a:spcPct val="120000"/>
              </a:lnSpc>
              <a:buNone/>
            </a:pPr>
            <a: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  <a:t>З</a:t>
            </a:r>
            <a:r>
              <a:rPr lang="ru-RU" sz="5600" b="1" dirty="0" smtClean="0">
                <a:solidFill>
                  <a:schemeClr val="bg1">
                    <a:lumMod val="25000"/>
                  </a:schemeClr>
                </a:solidFill>
              </a:rPr>
              <a:t>анимаемая должность: </a:t>
            </a:r>
            <a: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  <a:t>Заместитель директора по воспитательной работе, учитель биологии</a:t>
            </a:r>
            <a:b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ru-RU" sz="5600" b="1" dirty="0" smtClean="0">
                <a:solidFill>
                  <a:schemeClr val="bg1">
                    <a:lumMod val="25000"/>
                  </a:schemeClr>
                </a:solidFill>
              </a:rPr>
              <a:t>Общий стаж</a:t>
            </a:r>
            <a: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  <a:t>: 36 лет</a:t>
            </a:r>
            <a:b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ru-RU" sz="5600" b="1" dirty="0" smtClean="0">
                <a:solidFill>
                  <a:schemeClr val="bg1">
                    <a:lumMod val="25000"/>
                  </a:schemeClr>
                </a:solidFill>
              </a:rPr>
              <a:t>Педагогический стаж</a:t>
            </a:r>
            <a: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  <a:t>: 36 лет</a:t>
            </a:r>
          </a:p>
          <a:p>
            <a:pPr>
              <a:lnSpc>
                <a:spcPct val="120000"/>
              </a:lnSpc>
              <a:buNone/>
            </a:pPr>
            <a:r>
              <a:rPr lang="ru-RU" sz="5600" b="1" dirty="0" smtClean="0">
                <a:solidFill>
                  <a:schemeClr val="bg1">
                    <a:lumMod val="25000"/>
                  </a:schemeClr>
                </a:solidFill>
              </a:rPr>
              <a:t>Дополнительная информация о себе</a:t>
            </a:r>
            <a: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  <a:t>: с 2004 г. по настоящее время являюсь педагогом дополнительного образования Первомайского Дома детского творчества; руководитель кружков «Друзья природы» и «Экологическая культура»; имею опыт работы с детскими организациями. С октября 2023 по июнь 2025 </a:t>
            </a:r>
            <a:r>
              <a:rPr lang="ru-RU" sz="5600" dirty="0" err="1" smtClean="0">
                <a:solidFill>
                  <a:schemeClr val="bg1">
                    <a:lumMod val="25000"/>
                  </a:schemeClr>
                </a:solidFill>
              </a:rPr>
              <a:t>гг</a:t>
            </a:r>
            <a: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  <a:t> работала специалистом муниципального отделения Российского движения детей и молодёжи «Движение первых» (по совместительству)  </a:t>
            </a:r>
          </a:p>
          <a:p>
            <a:pPr>
              <a:lnSpc>
                <a:spcPct val="120000"/>
              </a:lnSpc>
              <a:buNone/>
            </a:pPr>
            <a:r>
              <a:rPr lang="ru-RU" sz="5600" b="1" dirty="0" smtClean="0">
                <a:solidFill>
                  <a:schemeClr val="bg1">
                    <a:lumMod val="25000"/>
                  </a:schemeClr>
                </a:solidFill>
              </a:rPr>
              <a:t>Творческие замыслы: </a:t>
            </a:r>
            <a:r>
              <a:rPr lang="ru-RU" sz="5600" dirty="0" smtClean="0">
                <a:solidFill>
                  <a:schemeClr val="bg1">
                    <a:lumMod val="25000"/>
                  </a:schemeClr>
                </a:solidFill>
              </a:rPr>
              <a:t>участие во всероссийских конкурсах проектах; участие в сетевых сообществах; проектная и исследовательская деятельность с командами юных экологов, волонтеров и активом Первичного отделения Первомайской школы. </a:t>
            </a:r>
            <a:endParaRPr lang="ru-RU" sz="56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071678"/>
            <a:ext cx="279473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929190" y="1214422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 smtClean="0">
                <a:solidFill>
                  <a:srgbClr val="002060"/>
                </a:solidFill>
              </a:rPr>
              <a:t> </a:t>
            </a:r>
            <a:endParaRPr lang="ru-RU" sz="1600" u="sng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57818" y="1214422"/>
            <a:ext cx="3409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 smtClean="0"/>
              <a:t>http://taljabio.mya5.ru/rezyume/</a:t>
            </a:r>
            <a:endParaRPr lang="ru-RU" sz="16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36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Профессиональный рост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85720" y="1428736"/>
            <a:ext cx="8715436" cy="5072074"/>
          </a:xfrm>
        </p:spPr>
        <p:txBody>
          <a:bodyPr>
            <a:noAutofit/>
          </a:bodyPr>
          <a:lstStyle/>
          <a:p>
            <a:r>
              <a:rPr lang="ru-RU" sz="1300" dirty="0" smtClean="0"/>
              <a:t> «Стажировка на базе «</a:t>
            </a:r>
            <a:r>
              <a:rPr lang="ru-RU" sz="1300" dirty="0" err="1" smtClean="0"/>
              <a:t>Кванториум</a:t>
            </a:r>
            <a:r>
              <a:rPr lang="ru-RU" sz="1300" dirty="0" smtClean="0"/>
              <a:t>»», 2020</a:t>
            </a:r>
          </a:p>
          <a:p>
            <a:r>
              <a:rPr lang="ru-RU" sz="1300" dirty="0" smtClean="0"/>
              <a:t>Модульная программа. </a:t>
            </a:r>
            <a:r>
              <a:rPr lang="ru-RU" sz="1300" dirty="0" err="1" smtClean="0"/>
              <a:t>Профстандарт</a:t>
            </a:r>
            <a:r>
              <a:rPr lang="ru-RU" sz="1300" dirty="0" smtClean="0"/>
              <a:t> «Педагог дополнительного </a:t>
            </a:r>
            <a:endParaRPr lang="ru-RU" sz="1300" dirty="0" smtClean="0"/>
          </a:p>
          <a:p>
            <a:pPr>
              <a:buNone/>
            </a:pPr>
            <a:r>
              <a:rPr lang="ru-RU" sz="1300" dirty="0" smtClean="0"/>
              <a:t>образования </a:t>
            </a:r>
            <a:r>
              <a:rPr lang="ru-RU" sz="1300" dirty="0" smtClean="0"/>
              <a:t>детей и взрослых», 2021</a:t>
            </a:r>
          </a:p>
          <a:p>
            <a:r>
              <a:rPr lang="ru-RU" sz="1300" dirty="0" smtClean="0"/>
              <a:t>«Управление ОО в условиях реализации ФГОС ОО», 2020</a:t>
            </a:r>
          </a:p>
          <a:p>
            <a:r>
              <a:rPr lang="ru-RU" sz="1300" dirty="0" smtClean="0"/>
              <a:t>«Школа современного учителя биологии», 2021</a:t>
            </a:r>
          </a:p>
          <a:p>
            <a:r>
              <a:rPr lang="ru-RU" sz="1300" dirty="0" smtClean="0"/>
              <a:t>«Организация правового просвещения в школе, компетенции классного руководителя по воспитательной работе в соответствии с обновлёнными ФГОС-21. Новые цифровые платформы </a:t>
            </a:r>
            <a:r>
              <a:rPr lang="ru-RU" sz="1300" dirty="0" err="1" smtClean="0"/>
              <a:t>Минпросвещения</a:t>
            </a:r>
            <a:r>
              <a:rPr lang="ru-RU" sz="1300" dirty="0" smtClean="0"/>
              <a:t> РФ для обучения и личностного развития учащихся», 2022</a:t>
            </a:r>
          </a:p>
          <a:p>
            <a:r>
              <a:rPr lang="ru-RU" sz="1300" dirty="0" smtClean="0"/>
              <a:t>«Использование современного учебного оборудования в центрах образования </a:t>
            </a:r>
            <a:r>
              <a:rPr lang="ru-RU" sz="1300" dirty="0" err="1" smtClean="0"/>
              <a:t>естественно-научной</a:t>
            </a:r>
            <a:r>
              <a:rPr lang="ru-RU" sz="1300" dirty="0" smtClean="0"/>
              <a:t> и технологической направленностей «Точка роста»», 2022</a:t>
            </a:r>
          </a:p>
          <a:p>
            <a:r>
              <a:rPr lang="ru-RU" sz="1300" dirty="0" smtClean="0"/>
              <a:t>Функциональная грамотность: развиваем в средней и старшей школе, 2022</a:t>
            </a:r>
          </a:p>
          <a:p>
            <a:r>
              <a:rPr lang="ru-RU" sz="1300" dirty="0" smtClean="0"/>
              <a:t>«Подходы к определению структуры и основания отбора содержания уроков биологии», 2023</a:t>
            </a:r>
          </a:p>
          <a:p>
            <a:r>
              <a:rPr lang="ru-RU" sz="1300" dirty="0" smtClean="0"/>
              <a:t>«Профориентация и использование игровых механик в образовательном процессе, 2024</a:t>
            </a:r>
          </a:p>
          <a:p>
            <a:r>
              <a:rPr lang="ru-RU" sz="1300" dirty="0" smtClean="0"/>
              <a:t>«Развитие специалистов муниципальных отделений «Движения Первых» по организации работы в муниципалитете, 2025</a:t>
            </a:r>
          </a:p>
          <a:p>
            <a:r>
              <a:rPr lang="ru-RU" sz="1300" dirty="0" smtClean="0"/>
              <a:t>«Современные достижения отечественной науки для обеспечения технологического суверенитета страны» (биология), 2025</a:t>
            </a:r>
          </a:p>
          <a:p>
            <a:r>
              <a:rPr lang="ru-RU" sz="1300" dirty="0" smtClean="0"/>
              <a:t>- Регулярное обучение на семинарах и </a:t>
            </a:r>
            <a:r>
              <a:rPr lang="ru-RU" sz="1300" dirty="0" err="1" smtClean="0"/>
              <a:t>вебинарах</a:t>
            </a:r>
            <a:r>
              <a:rPr lang="ru-RU" sz="1300" dirty="0" smtClean="0"/>
              <a:t> по организации воспитательной деятельности.</a:t>
            </a:r>
            <a:endParaRPr lang="ru-RU" sz="1300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857232"/>
            <a:ext cx="2428892" cy="17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36712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Обмен опытом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Участие в семинарах и конференциях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14282" y="1428736"/>
            <a:ext cx="5929354" cy="5072074"/>
          </a:xfrm>
        </p:spPr>
        <p:txBody>
          <a:bodyPr>
            <a:noAutofit/>
          </a:bodyPr>
          <a:lstStyle/>
          <a:p>
            <a:r>
              <a:rPr lang="ru-RU" sz="1400" dirty="0" smtClean="0"/>
              <a:t>Всероссийская конференция «проблемы сельской школы и пути их решения», 2019</a:t>
            </a:r>
          </a:p>
          <a:p>
            <a:r>
              <a:rPr lang="ru-RU" sz="1400" dirty="0" smtClean="0"/>
              <a:t>Региональный семинар «Формирование и развитие коммуникативных УУД при обучении в разновозрастных группах», 2019</a:t>
            </a:r>
          </a:p>
          <a:p>
            <a:r>
              <a:rPr lang="ru-RU" sz="1400" dirty="0" smtClean="0"/>
              <a:t>Всероссийская конференция «Развитие образования на селе» работа проблемной группы «Обучение и воспитание в разновозрастных группах», 2020</a:t>
            </a:r>
          </a:p>
          <a:p>
            <a:r>
              <a:rPr lang="ru-RU" sz="1400" dirty="0" smtClean="0"/>
              <a:t>Всероссийская научно-практическая конференция «Развитие сельских образовательных организаций в условиях Национального проекта «Образование», 2020, докладчик</a:t>
            </a:r>
          </a:p>
          <a:p>
            <a:r>
              <a:rPr lang="ru-RU" sz="1400" dirty="0" smtClean="0"/>
              <a:t>«Международная научная конференция «Чтения Ушинского», 2022, докладчик</a:t>
            </a:r>
          </a:p>
          <a:p>
            <a:r>
              <a:rPr lang="ru-RU" sz="1400" dirty="0" smtClean="0"/>
              <a:t>«Международная научная конференция «Чтения Ушинского», 2023, докладчик</a:t>
            </a:r>
          </a:p>
          <a:p>
            <a:r>
              <a:rPr lang="ru-RU" sz="1400" dirty="0" smtClean="0"/>
              <a:t>Региональный семинар «Детско-взрослые сообщества как фактор саморазвития субъектов образовательных отношений», 2023</a:t>
            </a:r>
          </a:p>
          <a:p>
            <a:r>
              <a:rPr lang="ru-RU" sz="1400" dirty="0" smtClean="0"/>
              <a:t>- Организация и участие в ежегодных Региональных семинарах на базе Первомайской школы, открытые мероприятия, подготовка выставок, выступлений, проведение мастер-классов.</a:t>
            </a:r>
          </a:p>
        </p:txBody>
      </p:sp>
      <p:pic>
        <p:nvPicPr>
          <p:cNvPr id="5" name="Picture 3" descr="C:\Users\natal\Desktop\RCKUO8nqiJjMiMV075dRLrVBNn1sxWh6Y6SeFzZZEi5ITiOGNAPUv1mq53WfEZ_Yc5p5L44p8rR1n5Tce5cJXm2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000240"/>
            <a:ext cx="2214578" cy="3761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686800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000" dirty="0" smtClean="0">
                <a:solidFill>
                  <a:srgbClr val="C00000"/>
                </a:solidFill>
              </a:rPr>
              <a:t>Методические разработки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536" y="1844824"/>
            <a:ext cx="6400800" cy="34747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Биология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Материалы для учащихся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Материалы для педагогов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Материалы для родителей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Внеклассная работа 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Общепедагогические технологии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5857892"/>
            <a:ext cx="71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http://taljabio.mya5.ru/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36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Профессиональные награды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295194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3786190"/>
            <a:ext cx="211462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786190"/>
            <a:ext cx="207170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86190"/>
            <a:ext cx="2071702" cy="29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786190"/>
            <a:ext cx="207170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1214421"/>
            <a:ext cx="1643074" cy="232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Содержимое 24"/>
          <p:cNvSpPr>
            <a:spLocks noGrp="1"/>
          </p:cNvSpPr>
          <p:nvPr>
            <p:ph sz="quarter" idx="13"/>
          </p:nvPr>
        </p:nvSpPr>
        <p:spPr>
          <a:xfrm>
            <a:off x="5072066" y="1071546"/>
            <a:ext cx="3900494" cy="285752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Почетный работник сферы образования Российской Федерации </a:t>
            </a:r>
            <a:endParaRPr lang="ru-RU" dirty="0" smtClean="0"/>
          </a:p>
          <a:p>
            <a:r>
              <a:rPr lang="ru-RU" b="1" dirty="0" smtClean="0"/>
              <a:t>Почетная грамота </a:t>
            </a:r>
            <a:r>
              <a:rPr lang="ru-RU" dirty="0" smtClean="0"/>
              <a:t>Министерства образования и науки Российской Федерации за  значительные успехи в организации и совершенствовании учебного и воспитательного процессов, 2006, 2015 гг.; </a:t>
            </a:r>
          </a:p>
          <a:p>
            <a:r>
              <a:rPr lang="ru-RU" b="1" dirty="0" smtClean="0"/>
              <a:t>Почетная </a:t>
            </a:r>
            <a:r>
              <a:rPr lang="ru-RU" b="1" dirty="0" err="1" smtClean="0"/>
              <a:t>грамота</a:t>
            </a:r>
            <a:r>
              <a:rPr lang="ru-RU" dirty="0" err="1" smtClean="0"/>
              <a:t>Департамента</a:t>
            </a:r>
            <a:r>
              <a:rPr lang="ru-RU" dirty="0" smtClean="0"/>
              <a:t> образования Ярославской области «За большую плодотворную работу, достигнутые успехи в обучении и воспитании детей», 2020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0648"/>
            <a:ext cx="8643998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Организация и проведение мероприятий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357298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636"/>
            <a:ext cx="335758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86124"/>
            <a:ext cx="3429024" cy="154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214422"/>
            <a:ext cx="39687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одержимое 11"/>
          <p:cNvSpPr>
            <a:spLocks noGrp="1"/>
          </p:cNvSpPr>
          <p:nvPr>
            <p:ph sz="quarter" idx="13"/>
          </p:nvPr>
        </p:nvSpPr>
        <p:spPr>
          <a:xfrm>
            <a:off x="0" y="3929066"/>
            <a:ext cx="5072074" cy="17773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857628"/>
            <a:ext cx="3705677" cy="211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4000496" y="621508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https://vk.com/schoolpervomai?from=groups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3929066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3786214" cy="174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072074"/>
            <a:ext cx="3643338" cy="163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285720" y="260648"/>
            <a:ext cx="864399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Организация и проведение мероприятий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142984"/>
            <a:ext cx="33328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928934"/>
            <a:ext cx="3714776" cy="189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061350"/>
            <a:ext cx="3992554" cy="17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857628"/>
            <a:ext cx="3500444" cy="262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85720" y="260648"/>
            <a:ext cx="864399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Организация и проведение мероприятий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143248"/>
            <a:ext cx="4143404" cy="186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1142984"/>
            <a:ext cx="3071816" cy="230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071546"/>
            <a:ext cx="414524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14054</TotalTime>
  <Words>451</Words>
  <Application>Microsoft Office PowerPoint</Application>
  <PresentationFormat>Экран (4:3)</PresentationFormat>
  <Paragraphs>58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Муниципальное общеобразовательное учреждение  Первомайская средняя школа села Кукобой Первомайского муниципального округа Ярославская область</vt:lpstr>
      <vt:lpstr>Личная карта участника конкурса</vt:lpstr>
      <vt:lpstr>Профессиональный рост</vt:lpstr>
      <vt:lpstr>Обмен опытом  Участие в семинарах и конференциях</vt:lpstr>
      <vt:lpstr>Методические разработки</vt:lpstr>
      <vt:lpstr>Профессиональные награды</vt:lpstr>
      <vt:lpstr>Организация и проведение мероприятий</vt:lpstr>
      <vt:lpstr>Слайд 8</vt:lpstr>
      <vt:lpstr>Слайд 9</vt:lpstr>
      <vt:lpstr>Особенности профессиональной деятельности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Renat</dc:creator>
  <cp:lastModifiedBy>Наталья Кузнецова</cp:lastModifiedBy>
  <cp:revision>118</cp:revision>
  <dcterms:created xsi:type="dcterms:W3CDTF">2023-05-04T19:37:54Z</dcterms:created>
  <dcterms:modified xsi:type="dcterms:W3CDTF">2025-08-08T20:49:57Z</dcterms:modified>
</cp:coreProperties>
</file>