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rono.ru/1945_.html" TargetMode="External"/><Relationship Id="rId2" Type="http://schemas.openxmlformats.org/officeDocument/2006/relationships/hyperlink" Target="http://hrono.ru/186_ru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ru.wikipedia.org/wiki/%D0%92%D0%B5%D1%80%D0%BD%D0%B0%D0%B4%D1%81%D0%BA%D0%B8%D0%B9,_%D0%92%D0%BB%D0%B0%D0%B4%D0%B8%D0%BC%D0%B8%D1%80_%D0%98%D0%B2%D0%B0%D0%BD%D0%BE%D0%B2%D0%B8%D1%8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85728"/>
            <a:ext cx="4429156" cy="614366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Вернадский В. И</a:t>
            </a:r>
            <a:r>
              <a:rPr lang="ru-RU" sz="2400" dirty="0" smtClean="0"/>
              <a:t>. (</a:t>
            </a:r>
            <a:r>
              <a:rPr lang="ru-RU" sz="2400" dirty="0" smtClean="0">
                <a:hlinkClick r:id="rId2"/>
              </a:rPr>
              <a:t>1863</a:t>
            </a:r>
            <a:r>
              <a:rPr lang="ru-RU" sz="2400" dirty="0" smtClean="0"/>
              <a:t> - </a:t>
            </a:r>
            <a:r>
              <a:rPr lang="ru-RU" sz="2400" dirty="0" smtClean="0">
                <a:hlinkClick r:id="rId3"/>
              </a:rPr>
              <a:t>1945</a:t>
            </a:r>
            <a:r>
              <a:rPr lang="ru-RU" sz="2400" dirty="0" smtClean="0"/>
              <a:t>), естествоиспытатель, мыслитель и общественный деятель. В центре его естественнонаучных и философских интересов — разработка целостного учения о биосфере, живом веществе (организующем земную оболочку) и переходе биосферы в ноосферу, в которой человеческий разум и деятельность, научная мысль становятся геологической силой.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hlinkClick r:id="rId4" tooltip="Вернадский, Владимир Иванович"/>
              </a:rPr>
              <a:t>В. И. Вернадский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создал целостное учение о биосфере. </a:t>
            </a:r>
          </a:p>
        </p:txBody>
      </p:sp>
      <p:pic>
        <p:nvPicPr>
          <p:cNvPr id="3075" name="Picture 4" descr="1271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70388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290"/>
            <a:ext cx="5400684" cy="66437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Georgia" pitchFamily="18" charset="0"/>
              </a:rPr>
              <a:t>На стадии ноосферы</a:t>
            </a:r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endParaRPr lang="ru-RU" sz="2800" dirty="0" smtClean="0"/>
          </a:p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"Человечество своей жизнью стало единым целым".</a:t>
            </a:r>
          </a:p>
          <a:p>
            <a:pPr eaLnBrk="1" hangingPunct="1">
              <a:lnSpc>
                <a:spcPct val="80000"/>
              </a:lnSpc>
            </a:pP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"Человек впервые реально понял, что он житель планеты и может - должен - мыслить и действовать в новом аспекте, не только в аспекте отдельной личности, семьи или рода, государств или их союзов, но и в планетном аспекте".</a:t>
            </a:r>
            <a:r>
              <a:rPr lang="ru-RU" sz="28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3" name="Picture 7" descr="0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142984"/>
            <a:ext cx="3174994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65625"/>
            <a:ext cx="9144000" cy="2492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"В геологической истории биосферы перед человеком открывается огромное будущее, если он поймет это и не будет употреблять свой разум и свой труд на самоистребление". (В.И.Вернадский)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400" b="1" dirty="0" smtClean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3315" name="Picture 4" descr="FlyIntoSpaceFor95000Doll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214290"/>
            <a:ext cx="8501122" cy="664371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 настоящее время вырабатывается единое понимание сущности и будущего ноосферы. Многие ученые считают ноосферу скорее эпохой приближенных к гармоничным, отношений между человеческим обществом и Природой, чем собств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енно сферой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, то есть пространст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вом планеты,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 котором активно 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живет человек,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влияя на планетар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ные геологич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еские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и биогеохи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мические процессы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. И хотя так много не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разумного делает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человек, но о приближе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нии гармоничных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отношений между че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ловеческим об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ществом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и природой го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ворить необ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ходимо</a:t>
            </a: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и еще более необходимо трудиться во имя этого, т.к., скорее всего, третьего не дано: либо человечество вступит в этап ноосферы, либо цивилизация просто погибнет.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space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6035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FFC000"/>
                </a:solidFill>
                <a:latin typeface="Georgia" pitchFamily="18" charset="0"/>
              </a:rPr>
              <a:t>Ноосфера – новое состояние биосферы при котором разумная деятельность становится решающим фактором её развития.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alt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29125"/>
            <a:ext cx="9144000" cy="2673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Georgia" pitchFamily="18" charset="0"/>
              </a:rPr>
              <a:t>Биосфера 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— оболочка Земли, заселённая живыми организмами . Биосфера – «плёнка жизни» представляет собой совокупность более 3.000.000 видов растений, животных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Деятельность человека превосходит многие природные процессы и, </a:t>
            </a:r>
            <a:r>
              <a:rPr lang="ru-RU" sz="2400" b="1" dirty="0" smtClean="0">
                <a:solidFill>
                  <a:srgbClr val="FFFF00"/>
                </a:solidFill>
                <a:latin typeface="Georgia" pitchFamily="18" charset="0"/>
              </a:rPr>
              <a:t>«человек становится могучей геологической силой». </a:t>
            </a:r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(В. И. Вернадский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johannesburg-city_938773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Georgia" pitchFamily="18" charset="0"/>
              </a:rPr>
              <a:t>"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Появление разума и наиболее точного его выявления - организации науки - есть первостепенный факт в истории планеты, может быть, по глубине изменений превышающий все нам известное, раньше выявлявшееся в биосфере</a:t>
            </a:r>
            <a:r>
              <a:rPr lang="ru-RU" sz="2400" dirty="0" smtClean="0">
                <a:latin typeface="Georgia" pitchFamily="18" charset="0"/>
              </a:rPr>
              <a:t>". 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>(В.И.Вернадский</a:t>
            </a:r>
            <a:r>
              <a:rPr lang="ru-RU" sz="2400" dirty="0" smtClean="0">
                <a:latin typeface="Georgia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264422636_vid_na_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92600"/>
            <a:ext cx="9144000" cy="256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	</a:t>
            </a:r>
            <a:r>
              <a:rPr lang="ru-RU" sz="1800" b="1" dirty="0" smtClean="0">
                <a:latin typeface="Georgia" pitchFamily="18" charset="0"/>
              </a:rPr>
              <a:t> «</a:t>
            </a:r>
            <a:r>
              <a:rPr lang="ru-RU" sz="1800" b="1" dirty="0" smtClean="0">
                <a:solidFill>
                  <a:srgbClr val="00682F"/>
                </a:solidFill>
                <a:latin typeface="Georgia" pitchFamily="18" charset="0"/>
              </a:rPr>
              <a:t>Человек... становится могучей геологической силой, все растущей".(В.И.Вернадский) 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latin typeface="Georgia" pitchFamily="18" charset="0"/>
              </a:rPr>
              <a:t>	"</a:t>
            </a:r>
            <a:r>
              <a:rPr lang="ru-RU" sz="1800" b="1" dirty="0" smtClean="0">
                <a:solidFill>
                  <a:srgbClr val="00682F"/>
                </a:solidFill>
                <a:latin typeface="Georgia" pitchFamily="18" charset="0"/>
              </a:rPr>
              <a:t>В XX в. впервые в истории Земли человек узнал и охватил всю биосферу, закончил географическую карту планеты Земля, расселился по всей ее поверхности... Нет ни одного клочка земли, где бы человек не мог прожить, если бы это было ему нужно»</a:t>
            </a:r>
            <a:r>
              <a:rPr lang="ru-RU" sz="1800" b="1" dirty="0" smtClean="0">
                <a:latin typeface="Georgia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682F"/>
                </a:solidFill>
                <a:latin typeface="Georgia" pitchFamily="18" charset="0"/>
              </a:rPr>
              <a:t>      (В.И.Вернадский).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rgbClr val="00682F"/>
                </a:solidFill>
                <a:latin typeface="Georgia" pitchFamily="18" charset="0"/>
              </a:rPr>
              <a:t>     Эта сила складывалась на протяжении веков. К этому  добавились и перемены относительно резкие, связанные с небывалым подъемом развития науки и техники</a:t>
            </a:r>
            <a:r>
              <a:rPr lang="ru-RU" sz="1800" b="1" dirty="0" smtClean="0"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pace_Shuttle_Columbia_launch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3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9322" y="642918"/>
            <a:ext cx="3214678" cy="5143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latin typeface="Georgia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«научная мысль и научное открытие - в дальнейшем меняют... ход процессов биосферы, окружающей нас природы«. (В.И.Вернадский)</a:t>
            </a:r>
          </a:p>
          <a:p>
            <a:pPr eaLnBrk="1" hangingPunct="1">
              <a:lnSpc>
                <a:spcPct val="80000"/>
              </a:lnSpc>
            </a:pPr>
            <a:endParaRPr lang="ru-RU" sz="1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latin typeface="Georgia" pitchFamily="18" charset="0"/>
              </a:rPr>
              <a:t>. 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Мощь человечества "связана не с его материей, но с его мозгом, с его разумом и направленным этим разумом его трудом".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(В.И.Вернадский)</a:t>
            </a:r>
            <a:r>
              <a:rPr lang="ru-RU" sz="1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rio_de_janeir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342900"/>
            <a:ext cx="97536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6"/>
          <p:cNvSpPr>
            <a:spLocks noGrp="1"/>
          </p:cNvSpPr>
          <p:nvPr>
            <p:ph type="title"/>
          </p:nvPr>
        </p:nvSpPr>
        <p:spPr>
          <a:xfrm>
            <a:off x="457200" y="-1571625"/>
            <a:ext cx="8229600" cy="928687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4346" y="5072074"/>
            <a:ext cx="9644096" cy="200026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Georgia" pitchFamily="18" charset="0"/>
              </a:rPr>
              <a:t>"Человек есть определенная функция биосферы в определенном ее пространстве -времени« (В.И.Вернадский) Именно поэтому ноосфера не есть что-то искусственное, чуждое истории планеты.»</a:t>
            </a:r>
            <a:r>
              <a:rPr lang="ru-RU" sz="2800" b="1" dirty="0" smtClean="0">
                <a:solidFill>
                  <a:schemeClr val="accent3"/>
                </a:solidFill>
              </a:rPr>
              <a:t/>
            </a:r>
            <a:br>
              <a:rPr lang="ru-RU" sz="2800" b="1" dirty="0" smtClean="0">
                <a:solidFill>
                  <a:schemeClr val="accent3"/>
                </a:solidFill>
              </a:rPr>
            </a:br>
            <a:endParaRPr lang="ru-RU" sz="2800" dirty="0" smtClean="0"/>
          </a:p>
          <a:p>
            <a:pPr eaLnBrk="1" hangingPunct="1">
              <a:defRPr/>
            </a:pPr>
            <a:endParaRPr lang="ru-RU" sz="2800" b="1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04"/>
            <a:ext cx="8229600" cy="642939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Ноосфера - это результат развития биосферы, "последнее из многих состояний эволюции биосферы в геологической истории»(В.И.Вернадский)</a:t>
            </a:r>
          </a:p>
          <a:p>
            <a:pPr algn="just"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"Создание ноосферы из биосферы есть природное явление, более глубокое и мощное в своей основе, чем человеческая история". "Это новая стадия в истории планеты, которая не позволяет пользоваться для сравнения, без поправок, историческим ее прошлым. Ибо </a:t>
            </a:r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эта стадия создает по существу новое в истории Земли, а не только в истории человечества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". Итак, ноосфера - это современный этап развития биосферы, который сформировался в результате созидательной деятельности человечества, изменяющей и биосферу, и весь ход геологической истории планеты Земля.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38_489_12999295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929188"/>
            <a:ext cx="9144000" cy="1928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Georgia" pitchFamily="18" charset="0"/>
              </a:rPr>
              <a:t>Но у процесса развития человечества есть и другая сторона</a:t>
            </a: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502</Words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4</cp:revision>
  <dcterms:created xsi:type="dcterms:W3CDTF">2015-01-23T19:45:03Z</dcterms:created>
  <dcterms:modified xsi:type="dcterms:W3CDTF">2015-01-23T20:07:35Z</dcterms:modified>
</cp:coreProperties>
</file>